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notesMasterIdLst>
    <p:notesMasterId r:id="rId11"/>
  </p:notesMasterIdLst>
  <p:sldIdLst>
    <p:sldId id="256" r:id="rId2"/>
    <p:sldId id="283" r:id="rId3"/>
    <p:sldId id="271" r:id="rId4"/>
    <p:sldId id="272" r:id="rId5"/>
    <p:sldId id="281" r:id="rId6"/>
    <p:sldId id="274" r:id="rId7"/>
    <p:sldId id="273" r:id="rId8"/>
    <p:sldId id="282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463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1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1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8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6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3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27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1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0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4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43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6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CF21A4-E71B-4D3A-AF45-E989C23A7BB1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BB3A515-0572-4D88-ACA8-ACE9A0522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2BBEB9FA-5F52-4D93-B2C3-927ADC036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33E4A3-68A0-4720-BCDD-F85822A8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4FD49BC-FE4C-4763-AFAC-50FC517ECD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625A242-459D-4079-AA32-C715DED16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B91C7E7-1D11-4890-BD46-5C9DFB633C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52432CC-C124-412D-9591-385A51EC9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latin typeface="SassoonPrimaryInfant" pitchFamily="2" charset="0"/>
                <a:cs typeface="Segoe UI" panose="020B0502040204020203" pitchFamily="34" charset="0"/>
              </a:rPr>
              <a:t>An introduction to research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D62476-757D-44D6-9D15-196F7F601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6504" y="1639982"/>
            <a:ext cx="2032781" cy="2032781"/>
          </a:xfrm>
          <a:prstGeom prst="rect">
            <a:avLst/>
          </a:prstGeom>
        </p:spPr>
      </p:pic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4703" y="1639982"/>
            <a:ext cx="2032782" cy="2032782"/>
          </a:xfrm>
          <a:prstGeom prst="rect">
            <a:avLst/>
          </a:prstGeom>
        </p:spPr>
      </p:pic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2903" y="1639982"/>
            <a:ext cx="2032782" cy="2032782"/>
          </a:xfrm>
          <a:prstGeom prst="rect">
            <a:avLst/>
          </a:prstGeom>
        </p:spPr>
      </p:pic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71102" y="1637705"/>
            <a:ext cx="2037335" cy="203733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4DC4C2-9C34-4D17-8894-5142ECD3D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6CA4-7040-4849-910F-8CE2D028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6330-1BC5-4BE6-84A7-9B4A1D7B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initiate an interaction in my preferred method of communication.</a:t>
            </a:r>
          </a:p>
          <a:p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what key words mean.</a:t>
            </a:r>
          </a:p>
          <a:p>
            <a:r>
              <a:rPr lang="en-GB" dirty="0">
                <a:solidFill>
                  <a:srgbClr val="80808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listen carefully and show interest in what is being presented.</a:t>
            </a:r>
          </a:p>
          <a:p>
            <a:r>
              <a:rPr lang="en-GB" dirty="0">
                <a:solidFill>
                  <a:srgbClr val="833C0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take turns to discuss the text we have read as a small group.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07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SassoonPrimaryInfant" pitchFamily="2" charset="0"/>
              </a:rPr>
              <a:t>What is research?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>
                <a:latin typeface="SassoonPrimaryInfant" pitchFamily="2" charset="0"/>
              </a:rPr>
              <a:t>Research is an investigation or a ‘hunt’ to discover more knowledge about a particular problem, topic or issue.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808105"/>
            <a:ext cx="4756265" cy="2012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23" l="3125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9933" y="3641171"/>
            <a:ext cx="2346664" cy="23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6782">
            <a:off x="3051836" y="1774413"/>
            <a:ext cx="684491" cy="968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0766"/>
            <a:ext cx="9601196" cy="854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SassoonPrimaryInfant" pitchFamily="2" charset="0"/>
              </a:rPr>
              <a:t>Research changes what people think and do!</a:t>
            </a:r>
          </a:p>
        </p:txBody>
      </p:sp>
      <p:sp>
        <p:nvSpPr>
          <p:cNvPr id="4" name="Rectangle 3"/>
          <p:cNvSpPr/>
          <p:nvPr/>
        </p:nvSpPr>
        <p:spPr>
          <a:xfrm rot="21406801">
            <a:off x="770032" y="230776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Genetic fingerprinting</a:t>
            </a:r>
          </a:p>
          <a:p>
            <a:endParaRPr lang="en-GB" dirty="0"/>
          </a:p>
          <a:p>
            <a:r>
              <a:rPr lang="en-GB" dirty="0"/>
              <a:t>Every individual is unique – and so are our fingerprints.</a:t>
            </a:r>
          </a:p>
          <a:p>
            <a:endParaRPr lang="en-GB" dirty="0"/>
          </a:p>
          <a:p>
            <a:r>
              <a:rPr lang="en-GB" dirty="0"/>
              <a:t>Alec Jeffreys’s research at the University of Leicester in 1985 lead to the discovery that each person’s fingerprint is totally unique, making it a reliable and full-proof identification technique.  Very handy for catching a burglar! </a:t>
            </a:r>
          </a:p>
        </p:txBody>
      </p:sp>
      <p:sp>
        <p:nvSpPr>
          <p:cNvPr id="6" name="Rectangle 5"/>
          <p:cNvSpPr/>
          <p:nvPr/>
        </p:nvSpPr>
        <p:spPr>
          <a:xfrm rot="521400">
            <a:off x="5001523" y="4734991"/>
            <a:ext cx="4378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world’s first computer</a:t>
            </a:r>
          </a:p>
          <a:p>
            <a:r>
              <a:rPr lang="en-GB" dirty="0"/>
              <a:t>Phones and computers are only available to us now thanks to Freddie Williams and Tom Kilburn’s research at the University of Manchester in 1948.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5273">
            <a:off x="7978877" y="4421487"/>
            <a:ext cx="727970" cy="727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744656">
            <a:off x="6742894" y="2299554"/>
            <a:ext cx="4886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universe is expanding</a:t>
            </a:r>
          </a:p>
          <a:p>
            <a:endParaRPr lang="en-GB" dirty="0"/>
          </a:p>
          <a:p>
            <a:r>
              <a:rPr lang="en-GB" dirty="0"/>
              <a:t>The universe is getting bigger.  This happened after an explosion, the Big Bang.  We know this thanks to research.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5878">
            <a:off x="9673219" y="3400224"/>
            <a:ext cx="1542920" cy="11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1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BFD79F-58CA-430B-AB7A-E46B0CDA3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61D9BE-82D9-4E10-877C-7D24A068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55CEE7-B1E8-46E2-A2A1-5721DB5E6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91041A-2D19-4BAF-90AE-BB1266F11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DF94CF-A48D-4F16-A7F1-B88A1F4D4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02262D-0941-477B-820D-3AA038CF4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C31129-8923-4250-B056-ACF3474E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3466AE6C-4C8D-444E-8BEE-9F4A6955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A865B7-FB2C-484B-AE70-1599F6961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F3AB4FA-F015-45CA-8ABD-3191D234F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FF8826-A720-4693-95C3-848692C87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A50F819-4B57-4AEC-A45B-7CFF83566F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A2866BA-0BCB-436F-B2CD-033201940D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Research has shaped our world and lead to some incredible and sometimes terrifying discoveries!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692671-3E80-4C3C-9796-B369DC446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595" r="29771" b="3"/>
          <a:stretch/>
        </p:blipFill>
        <p:spPr>
          <a:xfrm rot="21600000">
            <a:off x="1777073" y="1257341"/>
            <a:ext cx="2034916" cy="279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5586" r="19142" b="-2"/>
          <a:stretch/>
        </p:blipFill>
        <p:spPr>
          <a:xfrm rot="21600000">
            <a:off x="3975699" y="1257342"/>
            <a:ext cx="2034916" cy="2798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1266" r="34916" b="-2"/>
          <a:stretch/>
        </p:blipFill>
        <p:spPr>
          <a:xfrm>
            <a:off x="6174325" y="1257341"/>
            <a:ext cx="2034916" cy="2798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31602" r="20581"/>
          <a:stretch/>
        </p:blipFill>
        <p:spPr>
          <a:xfrm>
            <a:off x="8372952" y="1257341"/>
            <a:ext cx="2034916" cy="279806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43266B-A578-4496-A367-C9D1D790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1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14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825" y="1148793"/>
            <a:ext cx="9863639" cy="33755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212121"/>
                </a:solidFill>
              </a:rPr>
              <a:t>The topic:</a:t>
            </a:r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921" y="4682170"/>
            <a:ext cx="2366322" cy="14434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03472" y="3289949"/>
            <a:ext cx="3300153" cy="17124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SassoonPrimaryInfant" pitchFamily="2" charset="0"/>
              </a:rPr>
              <a:t>3. Evaluate what we have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408"/>
          <a:stretch/>
        </p:blipFill>
        <p:spPr>
          <a:xfrm>
            <a:off x="723213" y="5108380"/>
            <a:ext cx="1713936" cy="10172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45923" y="723207"/>
            <a:ext cx="3300153" cy="11388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SassoonPrimaryInfant" pitchFamily="2" charset="0"/>
              </a:rPr>
              <a:t>1. Find a topic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7047" y="2169622"/>
            <a:ext cx="3300153" cy="11970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SassoonPrimaryInfant" pitchFamily="2" charset="0"/>
              </a:rPr>
              <a:t>5. Present our research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65218" y="4239404"/>
            <a:ext cx="3300153" cy="17373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SassoonPrimaryInfant" pitchFamily="2" charset="0"/>
              </a:rPr>
              <a:t>4. Organise our information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45485" y="1914527"/>
            <a:ext cx="3300153" cy="11388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SassoonPrimaryInfant" pitchFamily="2" charset="0"/>
              </a:rPr>
              <a:t>2. Gather information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692" y="679157"/>
            <a:ext cx="1525857" cy="1144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735" t="53055" r="9190" b="5054"/>
          <a:stretch/>
        </p:blipFill>
        <p:spPr>
          <a:xfrm>
            <a:off x="723213" y="756931"/>
            <a:ext cx="2144326" cy="1229362"/>
          </a:xfrm>
          <a:prstGeom prst="rect">
            <a:avLst/>
          </a:prstGeom>
        </p:spPr>
      </p:pic>
      <p:sp>
        <p:nvSpPr>
          <p:cNvPr id="2" name="Curved Down Arrow 1"/>
          <p:cNvSpPr/>
          <p:nvPr/>
        </p:nvSpPr>
        <p:spPr>
          <a:xfrm rot="7864476">
            <a:off x="9423549" y="3530266"/>
            <a:ext cx="1641241" cy="4146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984850">
            <a:off x="7432896" y="1073115"/>
            <a:ext cx="1974005" cy="663677"/>
          </a:xfrm>
          <a:prstGeom prst="curvedDownArrow">
            <a:avLst>
              <a:gd name="adj1" fmla="val 20268"/>
              <a:gd name="adj2" fmla="val 50000"/>
              <a:gd name="adj3" fmla="val 53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4166958">
            <a:off x="931803" y="3745771"/>
            <a:ext cx="1658304" cy="5153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8961469">
            <a:off x="5263858" y="5351432"/>
            <a:ext cx="1779384" cy="5153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8874447">
            <a:off x="2947975" y="1111151"/>
            <a:ext cx="1755199" cy="5876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3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A419-5E49-46BC-988D-2EEF8AC8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Predictions:  What might our data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E41E-AEE3-40D7-BBA7-FFDF8C98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0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9B4BF3-BD10-4D49-9817-376CDD0C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GB" dirty="0"/>
              <a:t>Fingerprint task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9F04F-916A-4457-9B1E-8BC35B8B55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" r="-4" b="-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68CE3-7366-4AB6-A788-1C8A0974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GB" dirty="0"/>
              <a:t>In groups take each </a:t>
            </a:r>
            <a:r>
              <a:rPr lang="en-GB"/>
              <a:t>others fingerprints. </a:t>
            </a:r>
            <a:endParaRPr lang="en-GB" dirty="0"/>
          </a:p>
          <a:p>
            <a:r>
              <a:rPr lang="en-GB" dirty="0"/>
              <a:t>Compare your fingerprints. </a:t>
            </a:r>
          </a:p>
          <a:p>
            <a:r>
              <a:rPr lang="en-GB" dirty="0"/>
              <a:t>What have you learnt?</a:t>
            </a:r>
          </a:p>
          <a:p>
            <a:r>
              <a:rPr lang="en-GB" dirty="0"/>
              <a:t>How might this be useful?</a:t>
            </a:r>
          </a:p>
        </p:txBody>
      </p:sp>
    </p:spTree>
    <p:extLst>
      <p:ext uri="{BB962C8B-B14F-4D97-AF65-F5344CB8AC3E}">
        <p14:creationId xmlns:p14="http://schemas.microsoft.com/office/powerpoint/2010/main" val="437915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Garamond</vt:lpstr>
      <vt:lpstr>SassoonPrimaryInfant</vt:lpstr>
      <vt:lpstr>Organic</vt:lpstr>
      <vt:lpstr>An introduction to research</vt:lpstr>
      <vt:lpstr>Jobs</vt:lpstr>
      <vt:lpstr>What is research?</vt:lpstr>
      <vt:lpstr>Research changes what people think and do!</vt:lpstr>
      <vt:lpstr>Research has shaped our world and lead to some incredible and sometimes terrifying discoveries!  </vt:lpstr>
      <vt:lpstr>The topic:</vt:lpstr>
      <vt:lpstr>PowerPoint Presentation</vt:lpstr>
      <vt:lpstr>Predictions:  What might our data show?</vt:lpstr>
      <vt:lpstr>Fingerprint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2020-01-24T12:39:55Z</dcterms:created>
  <dcterms:modified xsi:type="dcterms:W3CDTF">2020-01-27T07:11:17Z</dcterms:modified>
</cp:coreProperties>
</file>